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57" r:id="rId3"/>
    <p:sldId id="296" r:id="rId4"/>
    <p:sldId id="298" r:id="rId5"/>
    <p:sldId id="297" r:id="rId6"/>
    <p:sldId id="259" r:id="rId7"/>
    <p:sldId id="260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35" autoAdjust="0"/>
    <p:restoredTop sz="94660"/>
  </p:normalViewPr>
  <p:slideViewPr>
    <p:cSldViewPr>
      <p:cViewPr varScale="1">
        <p:scale>
          <a:sx n="74" d="100"/>
          <a:sy n="74" d="100"/>
        </p:scale>
        <p:origin x="66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9323E-A161-47FB-8A89-E95C00EA7D9B}" type="datetimeFigureOut">
              <a:rPr lang="ko-KR" altLang="en-US" smtClean="0"/>
              <a:pPr/>
              <a:t>2018-02-21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B5AB79-1449-47DF-A974-D7CD8141259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5798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 smtClean="0"/>
              <a:t> </a:t>
            </a:r>
            <a:r>
              <a:rPr lang="ko-KR" baseline="0" dirty="0" smtClean="0"/>
              <a:t>슬라이드 쇼 모드에서 PowerPoint 시작 센터로 이동하려면 화살표를 클릭하세요.</a:t>
            </a:r>
            <a:endParaRPr 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altLang="ko-KR" smtClean="0">
                <a:solidFill>
                  <a:prstClr val="black"/>
                </a:solidFill>
              </a:rPr>
              <a:pPr/>
              <a:t>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196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dirty="0" smtClean="0"/>
              <a:t> </a:t>
            </a:r>
            <a:r>
              <a:rPr lang="ko-KR" baseline="0" dirty="0" smtClean="0"/>
              <a:t>슬라이드 쇼 모드에서 PowerPoint 시작 센터로 이동하려면 화살표를 클릭하세요.</a:t>
            </a:r>
            <a:endParaRPr 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altLang="ko-KR" smtClean="0">
                <a:solidFill>
                  <a:prstClr val="black"/>
                </a:solidFill>
              </a:rPr>
              <a:pPr/>
              <a:t>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196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0" y="0"/>
            <a:ext cx="9144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28650" y="2061006"/>
            <a:ext cx="7886700" cy="2387600"/>
          </a:xfrm>
        </p:spPr>
        <p:txBody>
          <a:bodyPr anchor="b">
            <a:normAutofit/>
          </a:bodyPr>
          <a:lstStyle>
            <a:lvl1pPr algn="l" latinLnBrk="1">
              <a:defRPr lang="ko-KR" sz="54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28655" y="5110616"/>
            <a:ext cx="5029199" cy="1137793"/>
          </a:xfrm>
        </p:spPr>
        <p:txBody>
          <a:bodyPr>
            <a:normAutofit/>
          </a:bodyPr>
          <a:lstStyle>
            <a:lvl1pPr marL="0" indent="0" algn="l" latinLnBrk="1">
              <a:lnSpc>
                <a:spcPct val="150000"/>
              </a:lnSpc>
              <a:spcBef>
                <a:spcPts val="600"/>
              </a:spcBef>
              <a:buNone/>
              <a:defRPr lang="ko-KR" sz="2800">
                <a:solidFill>
                  <a:srgbClr val="D24726"/>
                </a:solidFill>
                <a:latin typeface="+mj-lt"/>
              </a:defRPr>
            </a:lvl1pPr>
            <a:lvl2pPr marL="457200" indent="0" algn="ctr" latinLnBrk="1">
              <a:buNone/>
              <a:defRPr lang="ko-KR" sz="2000"/>
            </a:lvl2pPr>
            <a:lvl3pPr marL="914400" indent="0" algn="ctr" latinLnBrk="1">
              <a:buNone/>
              <a:defRPr lang="ko-KR" sz="1800"/>
            </a:lvl3pPr>
            <a:lvl4pPr marL="1371600" indent="0" algn="ctr" latinLnBrk="1">
              <a:buNone/>
              <a:defRPr lang="ko-KR" sz="1600"/>
            </a:lvl4pPr>
            <a:lvl5pPr marL="1828800" indent="0" algn="ctr" latinLnBrk="1">
              <a:buNone/>
              <a:defRPr lang="ko-KR" sz="1600"/>
            </a:lvl5pPr>
            <a:lvl6pPr marL="2286000" indent="0" algn="ctr" latinLnBrk="1">
              <a:buNone/>
              <a:defRPr lang="ko-KR" sz="1600"/>
            </a:lvl6pPr>
            <a:lvl7pPr marL="2743200" indent="0" algn="ctr" latinLnBrk="1">
              <a:buNone/>
              <a:defRPr lang="ko-KR" sz="1600"/>
            </a:lvl7pPr>
            <a:lvl8pPr marL="3200400" indent="0" algn="ctr" latinLnBrk="1">
              <a:buNone/>
              <a:defRPr lang="ko-KR" sz="1600"/>
            </a:lvl8pPr>
            <a:lvl9pPr marL="3657600" indent="0" algn="ctr" latinLnBrk="1">
              <a:buNone/>
              <a:defRPr lang="ko-KR"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1F52E-5690-4DDE-9A85-909072E71A85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0" y="0"/>
            <a:ext cx="9144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5494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3329" y="0"/>
            <a:ext cx="8062025" cy="1208868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8654" y="1825625"/>
            <a:ext cx="3125815" cy="4351338"/>
          </a:xfrm>
        </p:spPr>
        <p:txBody>
          <a:bodyPr>
            <a:normAutofit/>
          </a:bodyPr>
          <a:lstStyle>
            <a:lvl1pPr marL="0" indent="0" latinLnBrk="1">
              <a:lnSpc>
                <a:spcPct val="150000"/>
              </a:lnSpc>
              <a:spcAft>
                <a:spcPts val="1200"/>
              </a:spcAft>
              <a:buNone/>
              <a:defRPr lang="ko-KR" sz="1600">
                <a:solidFill>
                  <a:schemeClr val="bg1">
                    <a:lumMod val="50000"/>
                  </a:schemeClr>
                </a:solidFill>
              </a:defRPr>
            </a:lvl1pPr>
            <a:lvl2pPr latinLnBrk="1">
              <a:lnSpc>
                <a:spcPct val="150000"/>
              </a:lnSpc>
              <a:spcAft>
                <a:spcPts val="1200"/>
              </a:spcAft>
              <a:defRPr lang="ko-KR" sz="1400">
                <a:solidFill>
                  <a:schemeClr val="bg1">
                    <a:lumMod val="50000"/>
                  </a:schemeClr>
                </a:solidFill>
              </a:defRPr>
            </a:lvl2pPr>
            <a:lvl3pPr latinLnBrk="1">
              <a:lnSpc>
                <a:spcPct val="150000"/>
              </a:lnSpc>
              <a:spcAft>
                <a:spcPts val="1200"/>
              </a:spcAft>
              <a:defRPr lang="ko-KR" sz="1200">
                <a:solidFill>
                  <a:schemeClr val="bg1">
                    <a:lumMod val="50000"/>
                  </a:schemeClr>
                </a:solidFill>
              </a:defRPr>
            </a:lvl3pPr>
            <a:lvl4pPr latinLnBrk="1">
              <a:lnSpc>
                <a:spcPct val="150000"/>
              </a:lnSpc>
              <a:spcAft>
                <a:spcPts val="1200"/>
              </a:spcAft>
              <a:defRPr lang="ko-KR" sz="1100">
                <a:solidFill>
                  <a:schemeClr val="bg1">
                    <a:lumMod val="50000"/>
                  </a:schemeClr>
                </a:solidFill>
              </a:defRPr>
            </a:lvl4pPr>
            <a:lvl5pPr latinLnBrk="1">
              <a:lnSpc>
                <a:spcPct val="150000"/>
              </a:lnSpc>
              <a:spcAft>
                <a:spcPts val="1200"/>
              </a:spcAft>
              <a:defRPr lang="ko-KR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53AA4-3377-4677-9F4B-164ADCD9BAB8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4242665" y="1709738"/>
            <a:ext cx="490133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2402239"/>
            <a:ext cx="3381536" cy="2187227"/>
          </a:xfrm>
        </p:spPr>
        <p:txBody>
          <a:bodyPr anchor="ctr">
            <a:noAutofit/>
          </a:bodyPr>
          <a:lstStyle>
            <a:lvl1pPr algn="l" latinLnBrk="1">
              <a:defRPr lang="ko-KR" sz="4800">
                <a:solidFill>
                  <a:srgbClr val="D24726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742481" y="2402237"/>
            <a:ext cx="3952068" cy="2187226"/>
          </a:xfrm>
        </p:spPr>
        <p:txBody>
          <a:bodyPr anchor="ctr">
            <a:normAutofit/>
          </a:bodyPr>
          <a:lstStyle>
            <a:lvl1pPr marL="0" indent="0" latinLnBrk="1">
              <a:lnSpc>
                <a:spcPct val="150000"/>
              </a:lnSpc>
              <a:buNone/>
              <a:defRPr lang="ko-KR" sz="28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2000"/>
            </a:lvl2pPr>
            <a:lvl3pPr marL="914400" indent="0" latinLnBrk="1">
              <a:buNone/>
              <a:defRPr lang="ko-KR" sz="1800"/>
            </a:lvl3pPr>
            <a:lvl4pPr marL="1371600" indent="0" latinLnBrk="1">
              <a:buNone/>
              <a:defRPr lang="ko-KR" sz="1600"/>
            </a:lvl4pPr>
            <a:lvl5pPr marL="1828800" indent="0" latinLnBrk="1">
              <a:buNone/>
              <a:defRPr lang="ko-KR" sz="1600"/>
            </a:lvl5pPr>
            <a:lvl6pPr marL="2286000" indent="0" latinLnBrk="1">
              <a:buNone/>
              <a:defRPr lang="ko-KR" sz="1600"/>
            </a:lvl6pPr>
            <a:lvl7pPr marL="2743200" indent="0" latinLnBrk="1">
              <a:buNone/>
              <a:defRPr lang="ko-KR" sz="1600"/>
            </a:lvl7pPr>
            <a:lvl8pPr marL="3200400" indent="0" latinLnBrk="1">
              <a:buNone/>
              <a:defRPr lang="ko-KR" sz="1600"/>
            </a:lvl8pPr>
            <a:lvl9pPr marL="3657600" indent="0" latinLnBrk="1">
              <a:buNone/>
              <a:defRPr lang="ko-KR" sz="160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E4F281C4-1975-4893-9975-F5F4AFBFA6C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4242665" y="1709738"/>
            <a:ext cx="490133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5655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 7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"/>
            <a:ext cx="8058150" cy="1228436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EA107E35-F0A5-4211-BBE8-50B0D4D3FDF5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사각형 8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82238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 9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0"/>
            <a:ext cx="8053388" cy="1228436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1489075"/>
            <a:ext cx="3867150" cy="641350"/>
          </a:xfrm>
        </p:spPr>
        <p:txBody>
          <a:bodyPr anchor="b"/>
          <a:lstStyle>
            <a:lvl1pPr marL="0" indent="0" latinLnBrk="1">
              <a:buNone/>
              <a:defRPr lang="ko-KR" sz="2400" b="1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2000" b="1"/>
            </a:lvl2pPr>
            <a:lvl3pPr marL="914400" indent="0" latinLnBrk="1">
              <a:buNone/>
              <a:defRPr lang="ko-KR" sz="1800" b="1"/>
            </a:lvl3pPr>
            <a:lvl4pPr marL="1371600" indent="0" latinLnBrk="1">
              <a:buNone/>
              <a:defRPr lang="ko-KR" sz="1600" b="1"/>
            </a:lvl4pPr>
            <a:lvl5pPr marL="1828800" indent="0" latinLnBrk="1">
              <a:buNone/>
              <a:defRPr lang="ko-KR" sz="1600" b="1"/>
            </a:lvl5pPr>
            <a:lvl6pPr marL="2286000" indent="0" latinLnBrk="1">
              <a:buNone/>
              <a:defRPr lang="ko-KR" sz="1600" b="1"/>
            </a:lvl6pPr>
            <a:lvl7pPr marL="2743200" indent="0" latinLnBrk="1">
              <a:buNone/>
              <a:defRPr lang="ko-KR" sz="1600" b="1"/>
            </a:lvl7pPr>
            <a:lvl8pPr marL="3200400" indent="0" latinLnBrk="1">
              <a:buNone/>
              <a:defRPr lang="ko-KR" sz="1600" b="1"/>
            </a:lvl8pPr>
            <a:lvl9pPr marL="3657600" indent="0" latinLnBrk="1">
              <a:buNone/>
              <a:defRPr lang="ko-KR" sz="1600" b="1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3888" y="2193929"/>
            <a:ext cx="3867150" cy="3978275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2249" y="1489075"/>
            <a:ext cx="3868340" cy="641350"/>
          </a:xfrm>
        </p:spPr>
        <p:txBody>
          <a:bodyPr anchor="b"/>
          <a:lstStyle>
            <a:lvl1pPr marL="0" indent="0" latinLnBrk="1">
              <a:buNone/>
              <a:defRPr lang="ko-KR" sz="2400" b="1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2000" b="1"/>
            </a:lvl2pPr>
            <a:lvl3pPr marL="914400" indent="0" latinLnBrk="1">
              <a:buNone/>
              <a:defRPr lang="ko-KR" sz="1800" b="1"/>
            </a:lvl3pPr>
            <a:lvl4pPr marL="1371600" indent="0" latinLnBrk="1">
              <a:buNone/>
              <a:defRPr lang="ko-KR" sz="1600" b="1"/>
            </a:lvl4pPr>
            <a:lvl5pPr marL="1828800" indent="0" latinLnBrk="1">
              <a:buNone/>
              <a:defRPr lang="ko-KR" sz="1600" b="1"/>
            </a:lvl5pPr>
            <a:lvl6pPr marL="2286000" indent="0" latinLnBrk="1">
              <a:buNone/>
              <a:defRPr lang="ko-KR" sz="1600" b="1"/>
            </a:lvl6pPr>
            <a:lvl7pPr marL="2743200" indent="0" latinLnBrk="1">
              <a:buNone/>
              <a:defRPr lang="ko-KR" sz="1600" b="1"/>
            </a:lvl7pPr>
            <a:lvl8pPr marL="3200400" indent="0" latinLnBrk="1">
              <a:buNone/>
              <a:defRPr lang="ko-KR" sz="1600" b="1"/>
            </a:lvl8pPr>
            <a:lvl9pPr marL="3657600" indent="0" latinLnBrk="1">
              <a:buNone/>
              <a:defRPr lang="ko-KR" sz="1600" b="1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2249" y="2193929"/>
            <a:ext cx="3868340" cy="3978275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76E06040-1649-4122-A0F4-731B17D16FB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사각형 10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60298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 5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"/>
            <a:ext cx="8058150" cy="1228436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7D38B8B-66AD-4A9F-9994-9F1C8FEB76C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사각형 6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814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F0ACA750-0916-4BC4-BBB7-95A51F0EC7F5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432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내용(캡션 포함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 latinLnBrk="1">
              <a:defRPr lang="ko-KR" sz="3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34"/>
            <a:ext cx="4629150" cy="4873625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101850"/>
            <a:ext cx="2949178" cy="3759200"/>
          </a:xfrm>
        </p:spPr>
        <p:txBody>
          <a:bodyPr/>
          <a:lstStyle>
            <a:lvl1pPr marL="0" indent="0" latinLnBrk="1">
              <a:buNone/>
              <a:defRPr lang="ko-KR"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1400"/>
            </a:lvl2pPr>
            <a:lvl3pPr marL="914400" indent="0" latinLnBrk="1">
              <a:buNone/>
              <a:defRPr lang="ko-KR" sz="1200"/>
            </a:lvl3pPr>
            <a:lvl4pPr marL="1371600" indent="0" latinLnBrk="1">
              <a:buNone/>
              <a:defRPr lang="ko-KR" sz="1000"/>
            </a:lvl4pPr>
            <a:lvl5pPr marL="1828800" indent="0" latinLnBrk="1">
              <a:buNone/>
              <a:defRPr lang="ko-KR" sz="1000"/>
            </a:lvl5pPr>
            <a:lvl6pPr marL="2286000" indent="0" latinLnBrk="1">
              <a:buNone/>
              <a:defRPr lang="ko-KR" sz="1000"/>
            </a:lvl6pPr>
            <a:lvl7pPr marL="2743200" indent="0" latinLnBrk="1">
              <a:buNone/>
              <a:defRPr lang="ko-KR" sz="1000"/>
            </a:lvl7pPr>
            <a:lvl8pPr marL="3200400" indent="0" latinLnBrk="1">
              <a:buNone/>
              <a:defRPr lang="ko-KR" sz="1000"/>
            </a:lvl8pPr>
            <a:lvl9pPr marL="3657600" indent="0" latinLnBrk="1">
              <a:buNone/>
              <a:defRPr lang="ko-KR" sz="100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CFF4F204-9F63-4D51-8711-BD16373AC95F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193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그림(캡션 포함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 latinLnBrk="1">
              <a:defRPr lang="ko-KR" sz="3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34"/>
            <a:ext cx="4629150" cy="4873625"/>
          </a:xfrm>
        </p:spPr>
        <p:txBody>
          <a:bodyPr/>
          <a:lstStyle>
            <a:lvl1pPr marL="0" indent="0" latinLnBrk="1">
              <a:buNone/>
              <a:defRPr lang="ko-KR" sz="3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2800"/>
            </a:lvl2pPr>
            <a:lvl3pPr marL="914400" indent="0" latinLnBrk="1">
              <a:buNone/>
              <a:defRPr lang="ko-KR" sz="2400"/>
            </a:lvl3pPr>
            <a:lvl4pPr marL="1371600" indent="0" latinLnBrk="1">
              <a:buNone/>
              <a:defRPr lang="ko-KR" sz="2000"/>
            </a:lvl4pPr>
            <a:lvl5pPr marL="1828800" indent="0" latinLnBrk="1">
              <a:buNone/>
              <a:defRPr lang="ko-KR" sz="2000"/>
            </a:lvl5pPr>
            <a:lvl6pPr marL="2286000" indent="0" latinLnBrk="1">
              <a:buNone/>
              <a:defRPr lang="ko-KR" sz="2000"/>
            </a:lvl6pPr>
            <a:lvl7pPr marL="2743200" indent="0" latinLnBrk="1">
              <a:buNone/>
              <a:defRPr lang="ko-KR" sz="2000"/>
            </a:lvl7pPr>
            <a:lvl8pPr marL="3200400" indent="0" latinLnBrk="1">
              <a:buNone/>
              <a:defRPr lang="ko-KR" sz="2000"/>
            </a:lvl8pPr>
            <a:lvl9pPr marL="3657600" indent="0" latinLnBrk="1">
              <a:buNone/>
              <a:defRPr lang="ko-KR"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101850"/>
            <a:ext cx="2949178" cy="3759200"/>
          </a:xfrm>
        </p:spPr>
        <p:txBody>
          <a:bodyPr/>
          <a:lstStyle>
            <a:lvl1pPr marL="0" indent="0" latinLnBrk="1">
              <a:buNone/>
              <a:defRPr lang="ko-KR"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1400"/>
            </a:lvl2pPr>
            <a:lvl3pPr marL="914400" indent="0" latinLnBrk="1">
              <a:buNone/>
              <a:defRPr lang="ko-KR" sz="1200"/>
            </a:lvl3pPr>
            <a:lvl4pPr marL="1371600" indent="0" latinLnBrk="1">
              <a:buNone/>
              <a:defRPr lang="ko-KR" sz="1000"/>
            </a:lvl4pPr>
            <a:lvl5pPr marL="1828800" indent="0" latinLnBrk="1">
              <a:buNone/>
              <a:defRPr lang="ko-KR" sz="1000"/>
            </a:lvl5pPr>
            <a:lvl6pPr marL="2286000" indent="0" latinLnBrk="1">
              <a:buNone/>
              <a:defRPr lang="ko-KR" sz="1000"/>
            </a:lvl6pPr>
            <a:lvl7pPr marL="2743200" indent="0" latinLnBrk="1">
              <a:buNone/>
              <a:defRPr lang="ko-KR" sz="1000"/>
            </a:lvl7pPr>
            <a:lvl8pPr marL="3200400" indent="0" latinLnBrk="1">
              <a:buNone/>
              <a:defRPr lang="ko-KR" sz="1000"/>
            </a:lvl8pPr>
            <a:lvl9pPr marL="3657600" indent="0" latinLnBrk="1">
              <a:buNone/>
              <a:defRPr lang="ko-KR" sz="100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7FC50986-9998-4F99-920B-2C0AF12D43D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095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"/>
            <a:ext cx="8058150" cy="1228436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17D7F-D6AF-4073-928F-ED0C16205B4E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921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7571513" y="0"/>
            <a:ext cx="1572491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61564" y="365125"/>
            <a:ext cx="1364673" cy="5811838"/>
          </a:xfrm>
        </p:spPr>
        <p:txBody>
          <a:bodyPr vert="eaVert"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392CF-A439-4355-9F5B-7DC9178E316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7571513" y="0"/>
            <a:ext cx="1572491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266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0" y="0"/>
            <a:ext cx="9144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28650" y="2061006"/>
            <a:ext cx="7886700" cy="2387600"/>
          </a:xfrm>
        </p:spPr>
        <p:txBody>
          <a:bodyPr anchor="b">
            <a:normAutofit/>
          </a:bodyPr>
          <a:lstStyle>
            <a:lvl1pPr algn="l" latinLnBrk="1">
              <a:defRPr lang="ko-KR" sz="54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628652" y="5110610"/>
            <a:ext cx="5029199" cy="1137793"/>
          </a:xfrm>
        </p:spPr>
        <p:txBody>
          <a:bodyPr>
            <a:normAutofit/>
          </a:bodyPr>
          <a:lstStyle>
            <a:lvl1pPr marL="0" indent="0" algn="l" latinLnBrk="1">
              <a:lnSpc>
                <a:spcPct val="150000"/>
              </a:lnSpc>
              <a:spcBef>
                <a:spcPts val="600"/>
              </a:spcBef>
              <a:buNone/>
              <a:defRPr lang="ko-KR" sz="2800">
                <a:solidFill>
                  <a:srgbClr val="D24726"/>
                </a:solidFill>
                <a:latin typeface="+mj-lt"/>
              </a:defRPr>
            </a:lvl1pPr>
            <a:lvl2pPr marL="457200" indent="0" algn="ctr" latinLnBrk="1">
              <a:buNone/>
              <a:defRPr lang="ko-KR" sz="2000"/>
            </a:lvl2pPr>
            <a:lvl3pPr marL="914400" indent="0" algn="ctr" latinLnBrk="1">
              <a:buNone/>
              <a:defRPr lang="ko-KR" sz="1800"/>
            </a:lvl3pPr>
            <a:lvl4pPr marL="1371600" indent="0" algn="ctr" latinLnBrk="1">
              <a:buNone/>
              <a:defRPr lang="ko-KR" sz="1600"/>
            </a:lvl4pPr>
            <a:lvl5pPr marL="1828800" indent="0" algn="ctr" latinLnBrk="1">
              <a:buNone/>
              <a:defRPr lang="ko-KR" sz="1600"/>
            </a:lvl5pPr>
            <a:lvl6pPr marL="2286000" indent="0" algn="ctr" latinLnBrk="1">
              <a:buNone/>
              <a:defRPr lang="ko-KR" sz="1600"/>
            </a:lvl6pPr>
            <a:lvl7pPr marL="2743200" indent="0" algn="ctr" latinLnBrk="1">
              <a:buNone/>
              <a:defRPr lang="ko-KR" sz="1600"/>
            </a:lvl7pPr>
            <a:lvl8pPr marL="3200400" indent="0" algn="ctr" latinLnBrk="1">
              <a:buNone/>
              <a:defRPr lang="ko-KR" sz="1600"/>
            </a:lvl8pPr>
            <a:lvl9pPr marL="3657600" indent="0" algn="ctr" latinLnBrk="1">
              <a:buNone/>
              <a:defRPr lang="ko-KR"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1F52E-5690-4DDE-9A85-909072E71A85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0" y="0"/>
            <a:ext cx="9144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5494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3326" y="0"/>
            <a:ext cx="8062025" cy="1208868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28651" y="1825625"/>
            <a:ext cx="3125815" cy="4351338"/>
          </a:xfrm>
        </p:spPr>
        <p:txBody>
          <a:bodyPr>
            <a:normAutofit/>
          </a:bodyPr>
          <a:lstStyle>
            <a:lvl1pPr marL="0" indent="0" latinLnBrk="1">
              <a:lnSpc>
                <a:spcPct val="150000"/>
              </a:lnSpc>
              <a:spcAft>
                <a:spcPts val="1200"/>
              </a:spcAft>
              <a:buNone/>
              <a:defRPr lang="ko-KR" sz="1600">
                <a:solidFill>
                  <a:schemeClr val="bg1">
                    <a:lumMod val="50000"/>
                  </a:schemeClr>
                </a:solidFill>
              </a:defRPr>
            </a:lvl1pPr>
            <a:lvl2pPr latinLnBrk="1">
              <a:lnSpc>
                <a:spcPct val="150000"/>
              </a:lnSpc>
              <a:spcAft>
                <a:spcPts val="1200"/>
              </a:spcAft>
              <a:defRPr lang="ko-KR" sz="1400">
                <a:solidFill>
                  <a:schemeClr val="bg1">
                    <a:lumMod val="50000"/>
                  </a:schemeClr>
                </a:solidFill>
              </a:defRPr>
            </a:lvl2pPr>
            <a:lvl3pPr latinLnBrk="1">
              <a:lnSpc>
                <a:spcPct val="150000"/>
              </a:lnSpc>
              <a:spcAft>
                <a:spcPts val="1200"/>
              </a:spcAft>
              <a:defRPr lang="ko-KR" sz="1200">
                <a:solidFill>
                  <a:schemeClr val="bg1">
                    <a:lumMod val="50000"/>
                  </a:schemeClr>
                </a:solidFill>
              </a:defRPr>
            </a:lvl3pPr>
            <a:lvl4pPr latinLnBrk="1">
              <a:lnSpc>
                <a:spcPct val="150000"/>
              </a:lnSpc>
              <a:spcAft>
                <a:spcPts val="1200"/>
              </a:spcAft>
              <a:defRPr lang="ko-KR" sz="1100">
                <a:solidFill>
                  <a:schemeClr val="bg1">
                    <a:lumMod val="50000"/>
                  </a:schemeClr>
                </a:solidFill>
              </a:defRPr>
            </a:lvl4pPr>
            <a:lvl5pPr latinLnBrk="1">
              <a:lnSpc>
                <a:spcPct val="150000"/>
              </a:lnSpc>
              <a:spcAft>
                <a:spcPts val="1200"/>
              </a:spcAft>
              <a:defRPr lang="ko-KR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53AA4-3377-4677-9F4B-164ADCD9BAB8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4242662" y="1709738"/>
            <a:ext cx="490133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2402239"/>
            <a:ext cx="3381536" cy="2187227"/>
          </a:xfrm>
        </p:spPr>
        <p:txBody>
          <a:bodyPr anchor="ctr">
            <a:noAutofit/>
          </a:bodyPr>
          <a:lstStyle>
            <a:lvl1pPr algn="l" latinLnBrk="1">
              <a:defRPr lang="ko-KR" sz="4800">
                <a:solidFill>
                  <a:srgbClr val="D24726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742481" y="2402237"/>
            <a:ext cx="3952068" cy="2187226"/>
          </a:xfrm>
        </p:spPr>
        <p:txBody>
          <a:bodyPr anchor="ctr">
            <a:normAutofit/>
          </a:bodyPr>
          <a:lstStyle>
            <a:lvl1pPr marL="0" indent="0" latinLnBrk="1">
              <a:lnSpc>
                <a:spcPct val="150000"/>
              </a:lnSpc>
              <a:buNone/>
              <a:defRPr lang="ko-KR" sz="28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2000"/>
            </a:lvl2pPr>
            <a:lvl3pPr marL="914400" indent="0" latinLnBrk="1">
              <a:buNone/>
              <a:defRPr lang="ko-KR" sz="1800"/>
            </a:lvl3pPr>
            <a:lvl4pPr marL="1371600" indent="0" latinLnBrk="1">
              <a:buNone/>
              <a:defRPr lang="ko-KR" sz="1600"/>
            </a:lvl4pPr>
            <a:lvl5pPr marL="1828800" indent="0" latinLnBrk="1">
              <a:buNone/>
              <a:defRPr lang="ko-KR" sz="1600"/>
            </a:lvl5pPr>
            <a:lvl6pPr marL="2286000" indent="0" latinLnBrk="1">
              <a:buNone/>
              <a:defRPr lang="ko-KR" sz="1600"/>
            </a:lvl6pPr>
            <a:lvl7pPr marL="2743200" indent="0" latinLnBrk="1">
              <a:buNone/>
              <a:defRPr lang="ko-KR" sz="1600"/>
            </a:lvl7pPr>
            <a:lvl8pPr marL="3200400" indent="0" latinLnBrk="1">
              <a:buNone/>
              <a:defRPr lang="ko-KR" sz="1600"/>
            </a:lvl8pPr>
            <a:lvl9pPr marL="3657600" indent="0" latinLnBrk="1">
              <a:buNone/>
              <a:defRPr lang="ko-KR" sz="160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E4F281C4-1975-4893-9975-F5F4AFBFA6C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4242662" y="1709738"/>
            <a:ext cx="490133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5655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 7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"/>
            <a:ext cx="8058150" cy="1228436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EA107E35-F0A5-4211-BBE8-50B0D4D3FDF5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사각형 8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82238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 9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0"/>
            <a:ext cx="8053388" cy="1228436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1489075"/>
            <a:ext cx="3867150" cy="641350"/>
          </a:xfrm>
        </p:spPr>
        <p:txBody>
          <a:bodyPr anchor="b"/>
          <a:lstStyle>
            <a:lvl1pPr marL="0" indent="0" latinLnBrk="1">
              <a:buNone/>
              <a:defRPr lang="ko-KR" sz="2400" b="1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2000" b="1"/>
            </a:lvl2pPr>
            <a:lvl3pPr marL="914400" indent="0" latinLnBrk="1">
              <a:buNone/>
              <a:defRPr lang="ko-KR" sz="1800" b="1"/>
            </a:lvl3pPr>
            <a:lvl4pPr marL="1371600" indent="0" latinLnBrk="1">
              <a:buNone/>
              <a:defRPr lang="ko-KR" sz="1600" b="1"/>
            </a:lvl4pPr>
            <a:lvl5pPr marL="1828800" indent="0" latinLnBrk="1">
              <a:buNone/>
              <a:defRPr lang="ko-KR" sz="1600" b="1"/>
            </a:lvl5pPr>
            <a:lvl6pPr marL="2286000" indent="0" latinLnBrk="1">
              <a:buNone/>
              <a:defRPr lang="ko-KR" sz="1600" b="1"/>
            </a:lvl6pPr>
            <a:lvl7pPr marL="2743200" indent="0" latinLnBrk="1">
              <a:buNone/>
              <a:defRPr lang="ko-KR" sz="1600" b="1"/>
            </a:lvl7pPr>
            <a:lvl8pPr marL="3200400" indent="0" latinLnBrk="1">
              <a:buNone/>
              <a:defRPr lang="ko-KR" sz="1600" b="1"/>
            </a:lvl8pPr>
            <a:lvl9pPr marL="3657600" indent="0" latinLnBrk="1">
              <a:buNone/>
              <a:defRPr lang="ko-KR" sz="1600" b="1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3888" y="2193928"/>
            <a:ext cx="3867150" cy="3978275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2249" y="1489075"/>
            <a:ext cx="3868340" cy="641350"/>
          </a:xfrm>
        </p:spPr>
        <p:txBody>
          <a:bodyPr anchor="b"/>
          <a:lstStyle>
            <a:lvl1pPr marL="0" indent="0" latinLnBrk="1">
              <a:buNone/>
              <a:defRPr lang="ko-KR" sz="2400" b="1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2000" b="1"/>
            </a:lvl2pPr>
            <a:lvl3pPr marL="914400" indent="0" latinLnBrk="1">
              <a:buNone/>
              <a:defRPr lang="ko-KR" sz="1800" b="1"/>
            </a:lvl3pPr>
            <a:lvl4pPr marL="1371600" indent="0" latinLnBrk="1">
              <a:buNone/>
              <a:defRPr lang="ko-KR" sz="1600" b="1"/>
            </a:lvl4pPr>
            <a:lvl5pPr marL="1828800" indent="0" latinLnBrk="1">
              <a:buNone/>
              <a:defRPr lang="ko-KR" sz="1600" b="1"/>
            </a:lvl5pPr>
            <a:lvl6pPr marL="2286000" indent="0" latinLnBrk="1">
              <a:buNone/>
              <a:defRPr lang="ko-KR" sz="1600" b="1"/>
            </a:lvl6pPr>
            <a:lvl7pPr marL="2743200" indent="0" latinLnBrk="1">
              <a:buNone/>
              <a:defRPr lang="ko-KR" sz="1600" b="1"/>
            </a:lvl7pPr>
            <a:lvl8pPr marL="3200400" indent="0" latinLnBrk="1">
              <a:buNone/>
              <a:defRPr lang="ko-KR" sz="1600" b="1"/>
            </a:lvl8pPr>
            <a:lvl9pPr marL="3657600" indent="0" latinLnBrk="1">
              <a:buNone/>
              <a:defRPr lang="ko-KR" sz="1600" b="1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2249" y="2193928"/>
            <a:ext cx="3868340" cy="3978275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76E06040-1649-4122-A0F4-731B17D16FB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사각형 10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60298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 5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"/>
            <a:ext cx="8058150" cy="1228436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B7D38B8B-66AD-4A9F-9994-9F1C8FEB76C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사각형 6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814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F0ACA750-0916-4BC4-BBB7-95A51F0EC7F5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432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내용(캡션 포함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 latinLnBrk="1">
              <a:defRPr lang="ko-KR" sz="3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 vert="horz" lIns="91440" tIns="45720" rIns="91440" bIns="45720" rtlCol="0">
            <a:normAutofit/>
          </a:bodyPr>
          <a:lstStyle>
            <a:lvl1pPr latinLnBrk="1">
              <a:defRPr lang="ko-KR" sz="16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latinLnBrk="1">
              <a:defRPr lang="ko-KR" sz="14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latinLnBrk="1">
              <a:defRPr lang="ko-KR" sz="12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latinLnBrk="1">
              <a:defRPr lang="ko-KR" sz="110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lvl="0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마스터 텍스트 스타일을 편집합니다</a:t>
            </a:r>
          </a:p>
          <a:p>
            <a:pPr marL="0" lvl="1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둘째 수준</a:t>
            </a:r>
          </a:p>
          <a:p>
            <a:pPr marL="0" lvl="2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셋째 수준</a:t>
            </a:r>
          </a:p>
          <a:p>
            <a:pPr marL="0" lvl="3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넷째 수준</a:t>
            </a:r>
          </a:p>
          <a:p>
            <a:pPr marL="0" lvl="4" indent="0" latinLnBrk="1">
              <a:lnSpc>
                <a:spcPct val="150000"/>
              </a:lnSpc>
              <a:spcAft>
                <a:spcPts val="1200"/>
              </a:spcAft>
              <a:buNone/>
            </a:pPr>
            <a:r>
              <a:rPr lang="ko-KR" altLang="en-US" smtClean="0"/>
              <a:t>다섯째 수준</a:t>
            </a:r>
            <a:endParaRPr lang="ko-KR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101850"/>
            <a:ext cx="2949178" cy="3759200"/>
          </a:xfrm>
        </p:spPr>
        <p:txBody>
          <a:bodyPr/>
          <a:lstStyle>
            <a:lvl1pPr marL="0" indent="0" latinLnBrk="1">
              <a:buNone/>
              <a:defRPr lang="ko-KR"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1400"/>
            </a:lvl2pPr>
            <a:lvl3pPr marL="914400" indent="0" latinLnBrk="1">
              <a:buNone/>
              <a:defRPr lang="ko-KR" sz="1200"/>
            </a:lvl3pPr>
            <a:lvl4pPr marL="1371600" indent="0" latinLnBrk="1">
              <a:buNone/>
              <a:defRPr lang="ko-KR" sz="1000"/>
            </a:lvl4pPr>
            <a:lvl5pPr marL="1828800" indent="0" latinLnBrk="1">
              <a:buNone/>
              <a:defRPr lang="ko-KR" sz="1000"/>
            </a:lvl5pPr>
            <a:lvl6pPr marL="2286000" indent="0" latinLnBrk="1">
              <a:buNone/>
              <a:defRPr lang="ko-KR" sz="1000"/>
            </a:lvl6pPr>
            <a:lvl7pPr marL="2743200" indent="0" latinLnBrk="1">
              <a:buNone/>
              <a:defRPr lang="ko-KR" sz="1000"/>
            </a:lvl7pPr>
            <a:lvl8pPr marL="3200400" indent="0" latinLnBrk="1">
              <a:buNone/>
              <a:defRPr lang="ko-KR" sz="1000"/>
            </a:lvl8pPr>
            <a:lvl9pPr marL="3657600" indent="0" latinLnBrk="1">
              <a:buNone/>
              <a:defRPr lang="ko-KR" sz="100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CFF4F204-9F63-4D51-8711-BD16373AC95F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193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그림(캡션 포함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 latinLnBrk="1">
              <a:defRPr lang="ko-KR" sz="3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 latinLnBrk="1">
              <a:buNone/>
              <a:defRPr lang="ko-KR" sz="32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2800"/>
            </a:lvl2pPr>
            <a:lvl3pPr marL="914400" indent="0" latinLnBrk="1">
              <a:buNone/>
              <a:defRPr lang="ko-KR" sz="2400"/>
            </a:lvl3pPr>
            <a:lvl4pPr marL="1371600" indent="0" latinLnBrk="1">
              <a:buNone/>
              <a:defRPr lang="ko-KR" sz="2000"/>
            </a:lvl4pPr>
            <a:lvl5pPr marL="1828800" indent="0" latinLnBrk="1">
              <a:buNone/>
              <a:defRPr lang="ko-KR" sz="2000"/>
            </a:lvl5pPr>
            <a:lvl6pPr marL="2286000" indent="0" latinLnBrk="1">
              <a:buNone/>
              <a:defRPr lang="ko-KR" sz="2000"/>
            </a:lvl6pPr>
            <a:lvl7pPr marL="2743200" indent="0" latinLnBrk="1">
              <a:buNone/>
              <a:defRPr lang="ko-KR" sz="2000"/>
            </a:lvl7pPr>
            <a:lvl8pPr marL="3200400" indent="0" latinLnBrk="1">
              <a:buNone/>
              <a:defRPr lang="ko-KR" sz="2000"/>
            </a:lvl8pPr>
            <a:lvl9pPr marL="3657600" indent="0" latinLnBrk="1">
              <a:buNone/>
              <a:defRPr lang="ko-KR"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101850"/>
            <a:ext cx="2949178" cy="3759200"/>
          </a:xfrm>
        </p:spPr>
        <p:txBody>
          <a:bodyPr/>
          <a:lstStyle>
            <a:lvl1pPr marL="0" indent="0" latinLnBrk="1">
              <a:buNone/>
              <a:defRPr lang="ko-KR" sz="1600"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457200" indent="0" latinLnBrk="1">
              <a:buNone/>
              <a:defRPr lang="ko-KR" sz="1400"/>
            </a:lvl2pPr>
            <a:lvl3pPr marL="914400" indent="0" latinLnBrk="1">
              <a:buNone/>
              <a:defRPr lang="ko-KR" sz="1200"/>
            </a:lvl3pPr>
            <a:lvl4pPr marL="1371600" indent="0" latinLnBrk="1">
              <a:buNone/>
              <a:defRPr lang="ko-KR" sz="1000"/>
            </a:lvl4pPr>
            <a:lvl5pPr marL="1828800" indent="0" latinLnBrk="1">
              <a:buNone/>
              <a:defRPr lang="ko-KR" sz="1000"/>
            </a:lvl5pPr>
            <a:lvl6pPr marL="2286000" indent="0" latinLnBrk="1">
              <a:buNone/>
              <a:defRPr lang="ko-KR" sz="1000"/>
            </a:lvl6pPr>
            <a:lvl7pPr marL="2743200" indent="0" latinLnBrk="1">
              <a:buNone/>
              <a:defRPr lang="ko-KR" sz="1000"/>
            </a:lvl7pPr>
            <a:lvl8pPr marL="3200400" indent="0" latinLnBrk="1">
              <a:buNone/>
              <a:defRPr lang="ko-KR" sz="1000"/>
            </a:lvl8pPr>
            <a:lvl9pPr marL="3657600" indent="0" latinLnBrk="1">
              <a:buNone/>
              <a:defRPr lang="ko-KR" sz="1000"/>
            </a:lvl9pPr>
          </a:lstStyle>
          <a:p>
            <a:pPr lvl="0" latinLnBrk="1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7FC50986-9998-4F99-920B-2C0AF12D43D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095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"/>
            <a:ext cx="8058150" cy="1228436"/>
          </a:xfrm>
        </p:spPr>
        <p:txBody>
          <a:bodyPr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17D7F-D6AF-4073-928F-ED0C16205B4E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0" y="0"/>
            <a:ext cx="9144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921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 6"/>
          <p:cNvSpPr/>
          <p:nvPr/>
        </p:nvSpPr>
        <p:spPr>
          <a:xfrm>
            <a:off x="7571510" y="0"/>
            <a:ext cx="1572491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661564" y="365125"/>
            <a:ext cx="1364673" cy="5811838"/>
          </a:xfrm>
        </p:spPr>
        <p:txBody>
          <a:bodyPr vert="eaVert" anchor="b">
            <a:normAutofit/>
          </a:bodyPr>
          <a:lstStyle>
            <a:lvl1pPr latinLnBrk="1">
              <a:defRPr lang="ko-KR" sz="360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 latinLnBrk="1"/>
            <a:r>
              <a:rPr lang="ko-KR" altLang="en-US" smtClean="0"/>
              <a:t>마스터 텍스트 스타일을 편집합니다</a:t>
            </a:r>
          </a:p>
          <a:p>
            <a:pPr lvl="1" latinLnBrk="1"/>
            <a:r>
              <a:rPr lang="ko-KR" altLang="en-US" smtClean="0"/>
              <a:t>둘째 수준</a:t>
            </a:r>
          </a:p>
          <a:p>
            <a:pPr lvl="2" latinLnBrk="1"/>
            <a:r>
              <a:rPr lang="ko-KR" altLang="en-US" smtClean="0"/>
              <a:t>셋째 수준</a:t>
            </a:r>
          </a:p>
          <a:p>
            <a:pPr lvl="3" latinLnBrk="1"/>
            <a:r>
              <a:rPr lang="ko-KR" altLang="en-US" smtClean="0"/>
              <a:t>넷째 수준</a:t>
            </a:r>
          </a:p>
          <a:p>
            <a:pPr lvl="4" latinLnBrk="1"/>
            <a:r>
              <a:rPr lang="ko-KR" altLang="en-US" smtClean="0"/>
              <a:t>다섯째 수준</a:t>
            </a:r>
            <a:endParaRPr lang="ko-KR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392CF-A439-4355-9F5B-7DC9178E316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사각형 7"/>
          <p:cNvSpPr/>
          <p:nvPr userDrawn="1"/>
        </p:nvSpPr>
        <p:spPr>
          <a:xfrm>
            <a:off x="7571510" y="0"/>
            <a:ext cx="1572491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266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latinLnBrk="1"/>
            <a:r>
              <a:rPr lang="ko-KR"/>
              <a:t>마스터 텍스트 스타일을 편집합니다</a:t>
            </a:r>
          </a:p>
          <a:p>
            <a:pPr lvl="1" latinLnBrk="1"/>
            <a:r>
              <a:rPr lang="ko-KR"/>
              <a:t>둘째 수준</a:t>
            </a:r>
          </a:p>
          <a:p>
            <a:pPr lvl="2" latinLnBrk="1"/>
            <a:r>
              <a:rPr lang="ko-KR"/>
              <a:t>셋째 수준</a:t>
            </a:r>
          </a:p>
          <a:p>
            <a:pPr lvl="3" latinLnBrk="1"/>
            <a:r>
              <a:rPr lang="ko-KR"/>
              <a:t>넷째 수준</a:t>
            </a:r>
          </a:p>
          <a:p>
            <a:pPr lvl="4" latinLnBrk="1"/>
            <a:r>
              <a:rPr lang="ko-KR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9"/>
            <a:ext cx="2457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1">
              <a:defRPr lang="ko-KR"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D1C48804-B99B-44D7-885C-E1F1F0AF927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486150" y="6356359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1">
              <a:defRPr lang="ko-KR"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057900" y="6356359"/>
            <a:ext cx="2457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1">
              <a:defRPr lang="ko-KR"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75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lang="ko-KR" sz="4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2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2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20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latinLnBrk="1"/>
            <a:r>
              <a:rPr lang="ko-KR"/>
              <a:t>마스터 텍스트 스타일을 편집합니다</a:t>
            </a:r>
          </a:p>
          <a:p>
            <a:pPr lvl="1" latinLnBrk="1"/>
            <a:r>
              <a:rPr lang="ko-KR"/>
              <a:t>둘째 수준</a:t>
            </a:r>
          </a:p>
          <a:p>
            <a:pPr lvl="2" latinLnBrk="1"/>
            <a:r>
              <a:rPr lang="ko-KR"/>
              <a:t>셋째 수준</a:t>
            </a:r>
          </a:p>
          <a:p>
            <a:pPr lvl="3" latinLnBrk="1"/>
            <a:r>
              <a:rPr lang="ko-KR"/>
              <a:t>넷째 수준</a:t>
            </a:r>
          </a:p>
          <a:p>
            <a:pPr lvl="4" latinLnBrk="1"/>
            <a:r>
              <a:rPr lang="ko-KR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457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1">
              <a:defRPr lang="ko-KR"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D1C48804-B99B-44D7-885C-E1F1F0AF9274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2018-02-21</a:t>
            </a:fld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486150" y="6356353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1">
              <a:defRPr lang="ko-KR"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endParaRPr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057900" y="6356353"/>
            <a:ext cx="2457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1">
              <a:defRPr lang="ko-KR" sz="1200">
                <a:solidFill>
                  <a:schemeClr val="tx1">
                    <a:tint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fld id="{9860EDB8-5305-433F-BE41-D7A86D811DB3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75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lang="ko-KR" sz="4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2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24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20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lang="ko-K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attendweb.kmu.ac.k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5" descr="서브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84"/>
          <a:stretch/>
        </p:blipFill>
        <p:spPr bwMode="auto">
          <a:xfrm>
            <a:off x="22179" y="126093"/>
            <a:ext cx="9086325" cy="468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제목 2"/>
          <p:cNvSpPr txBox="1">
            <a:spLocks/>
          </p:cNvSpPr>
          <p:nvPr/>
        </p:nvSpPr>
        <p:spPr>
          <a:xfrm>
            <a:off x="0" y="2057400"/>
            <a:ext cx="9129192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  <a:cs typeface="+mj-cs"/>
              </a:defRPr>
            </a:lvl1pPr>
          </a:lstStyle>
          <a:p>
            <a:endParaRPr lang="ko-KR" altLang="en-US" sz="6000" dirty="0">
              <a:solidFill>
                <a:schemeClr val="tx1"/>
              </a:solidFill>
              <a:effectLst/>
              <a:latin typeface="+mj-ea"/>
              <a:ea typeface="+mj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2" y="2468647"/>
            <a:ext cx="9142987" cy="3186809"/>
          </a:xfrm>
          <a:prstGeom prst="rect">
            <a:avLst/>
          </a:prstGeom>
        </p:spPr>
      </p:pic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1619672" y="1139511"/>
            <a:ext cx="5832648" cy="128137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19050">
            <a:solidFill>
              <a:schemeClr val="accent1"/>
            </a:solidFill>
            <a:round/>
            <a:headEnd/>
            <a:tailEnd/>
          </a:ln>
          <a:effectLst>
            <a:outerShdw dist="35921" dir="2700000" algn="ctr" rotWithShape="0">
              <a:schemeClr val="accent1"/>
            </a:outerShdw>
          </a:effectLst>
        </p:spPr>
        <p:txBody>
          <a:bodyPr wrap="none" anchor="ctr"/>
          <a:lstStyle/>
          <a:p>
            <a:pPr lvl="0" algn="ctr">
              <a:defRPr/>
            </a:pPr>
            <a:r>
              <a:rPr lang="ko-KR" altLang="en-US" sz="2400" b="1" dirty="0"/>
              <a:t>전자출결시스템 </a:t>
            </a:r>
            <a:r>
              <a:rPr lang="ko-KR" altLang="en-US" sz="2800" b="1" dirty="0">
                <a:solidFill>
                  <a:srgbClr val="FF0000"/>
                </a:solidFill>
              </a:rPr>
              <a:t>웹 페이지 </a:t>
            </a:r>
            <a:r>
              <a:rPr lang="ko-KR" altLang="en-US" sz="2400" b="1" dirty="0"/>
              <a:t>사용 안내</a:t>
            </a:r>
            <a:br>
              <a:rPr lang="ko-KR" altLang="en-US" sz="2400" b="1" dirty="0"/>
            </a:br>
            <a:r>
              <a:rPr lang="en-US" altLang="ko-KR" sz="2400" b="1" dirty="0" smtClean="0"/>
              <a:t>(</a:t>
            </a:r>
            <a:r>
              <a:rPr lang="ko-KR" altLang="en-US" sz="2400" b="1" dirty="0" smtClean="0"/>
              <a:t>학생용</a:t>
            </a:r>
            <a:r>
              <a:rPr lang="en-US" altLang="ko-KR" sz="2400" b="1" dirty="0"/>
              <a:t>)</a:t>
            </a:r>
            <a:endParaRPr kumimoji="0" lang="ko-KR" alt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수평선M" pitchFamily="18" charset="-127"/>
              <a:ea typeface="HY수평선M" pitchFamily="18" charset="-127"/>
            </a:endParaRP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1043608" y="1412776"/>
            <a:ext cx="6912768" cy="1185666"/>
          </a:xfrm>
          <a:prstGeom prst="rect">
            <a:avLst/>
          </a:prstGeom>
        </p:spPr>
        <p:txBody>
          <a:bodyPr/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ko-KR" altLang="en-US" sz="4000" b="0" kern="0" dirty="0" smtClean="0">
                <a:latin typeface="한컴 솔잎 B" panose="02020603020101020101" pitchFamily="18" charset="-127"/>
                <a:ea typeface="한컴 솔잎 B" panose="02020603020101020101" pitchFamily="18" charset="-127"/>
              </a:rPr>
              <a:t>   </a:t>
            </a:r>
            <a:endParaRPr lang="en-US" altLang="ko-KR" sz="4000" b="0" kern="0" dirty="0" smtClean="0">
              <a:latin typeface="한컴 솔잎 B" panose="02020603020101020101" pitchFamily="18" charset="-127"/>
              <a:ea typeface="한컴 솔잎 B" panose="02020603020101020101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/>
          <a:srcRect l="50356" t="15169" r="46154" b="81613"/>
          <a:stretch/>
        </p:blipFill>
        <p:spPr>
          <a:xfrm>
            <a:off x="3707904" y="5855213"/>
            <a:ext cx="1656184" cy="367033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5"/>
          <a:srcRect l="81445" t="15149" r="15047" b="79393"/>
          <a:stretch/>
        </p:blipFill>
        <p:spPr>
          <a:xfrm>
            <a:off x="7796782" y="126093"/>
            <a:ext cx="1133208" cy="5666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499992" y="2249886"/>
            <a:ext cx="4394630" cy="2187226"/>
          </a:xfrm>
        </p:spPr>
        <p:txBody>
          <a:bodyPr>
            <a:noAutofit/>
          </a:bodyPr>
          <a:lstStyle/>
          <a:p>
            <a:pPr algn="ctr"/>
            <a:r>
              <a:rPr lang="ko-KR" altLang="en-US" sz="4000" dirty="0" smtClean="0"/>
              <a:t>학생</a:t>
            </a:r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페이지</a:t>
            </a:r>
            <a:endParaRPr lang="ko-KR" sz="4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자유형 7">
            <a:hlinkClick r:id="" action="ppaction://noaction"/>
          </p:cNvPr>
          <p:cNvSpPr/>
          <p:nvPr/>
        </p:nvSpPr>
        <p:spPr>
          <a:xfrm>
            <a:off x="8667780" y="6134156"/>
            <a:ext cx="323822" cy="431763"/>
          </a:xfrm>
          <a:custGeom>
            <a:avLst/>
            <a:gdLst>
              <a:gd name="connsiteX0" fmla="*/ 283692 w 643468"/>
              <a:gd name="connsiteY0" fmla="*/ 156886 h 643468"/>
              <a:gd name="connsiteX1" fmla="*/ 315574 w 643468"/>
              <a:gd name="connsiteY1" fmla="*/ 156886 h 643468"/>
              <a:gd name="connsiteX2" fmla="*/ 486582 w 643468"/>
              <a:gd name="connsiteY2" fmla="*/ 321734 h 643468"/>
              <a:gd name="connsiteX3" fmla="*/ 315574 w 643468"/>
              <a:gd name="connsiteY3" fmla="*/ 486582 h 643468"/>
              <a:gd name="connsiteX4" fmla="*/ 283692 w 643468"/>
              <a:gd name="connsiteY4" fmla="*/ 486582 h 643468"/>
              <a:gd name="connsiteX5" fmla="*/ 441545 w 643468"/>
              <a:gd name="connsiteY5" fmla="*/ 334415 h 643468"/>
              <a:gd name="connsiteX6" fmla="*/ 156887 w 643468"/>
              <a:gd name="connsiteY6" fmla="*/ 334415 h 643468"/>
              <a:gd name="connsiteX7" fmla="*/ 156887 w 643468"/>
              <a:gd name="connsiteY7" fmla="*/ 309054 h 643468"/>
              <a:gd name="connsiteX8" fmla="*/ 441545 w 643468"/>
              <a:gd name="connsiteY8" fmla="*/ 309054 h 643468"/>
              <a:gd name="connsiteX9" fmla="*/ 321733 w 643468"/>
              <a:gd name="connsiteY9" fmla="*/ 16937 h 643468"/>
              <a:gd name="connsiteX10" fmla="*/ 16936 w 643468"/>
              <a:gd name="connsiteY10" fmla="*/ 321734 h 643468"/>
              <a:gd name="connsiteX11" fmla="*/ 321733 w 643468"/>
              <a:gd name="connsiteY11" fmla="*/ 626531 h 643468"/>
              <a:gd name="connsiteX12" fmla="*/ 626530 w 643468"/>
              <a:gd name="connsiteY12" fmla="*/ 321734 h 643468"/>
              <a:gd name="connsiteX13" fmla="*/ 321733 w 643468"/>
              <a:gd name="connsiteY13" fmla="*/ 16937 h 643468"/>
              <a:gd name="connsiteX14" fmla="*/ 321734 w 643468"/>
              <a:gd name="connsiteY14" fmla="*/ 0 h 643468"/>
              <a:gd name="connsiteX15" fmla="*/ 643468 w 643468"/>
              <a:gd name="connsiteY15" fmla="*/ 321734 h 643468"/>
              <a:gd name="connsiteX16" fmla="*/ 321734 w 643468"/>
              <a:gd name="connsiteY16" fmla="*/ 643468 h 643468"/>
              <a:gd name="connsiteX17" fmla="*/ 0 w 643468"/>
              <a:gd name="connsiteY17" fmla="*/ 321734 h 643468"/>
              <a:gd name="connsiteX18" fmla="*/ 321734 w 643468"/>
              <a:gd name="connsiteY18" fmla="*/ 0 h 643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643468" h="643468">
                <a:moveTo>
                  <a:pt x="283692" y="156886"/>
                </a:moveTo>
                <a:lnTo>
                  <a:pt x="315574" y="156886"/>
                </a:lnTo>
                <a:lnTo>
                  <a:pt x="486582" y="321734"/>
                </a:lnTo>
                <a:lnTo>
                  <a:pt x="315574" y="486582"/>
                </a:lnTo>
                <a:lnTo>
                  <a:pt x="283692" y="486582"/>
                </a:lnTo>
                <a:lnTo>
                  <a:pt x="441545" y="334415"/>
                </a:lnTo>
                <a:lnTo>
                  <a:pt x="156887" y="334415"/>
                </a:lnTo>
                <a:lnTo>
                  <a:pt x="156887" y="309054"/>
                </a:lnTo>
                <a:lnTo>
                  <a:pt x="441545" y="309054"/>
                </a:lnTo>
                <a:close/>
                <a:moveTo>
                  <a:pt x="321733" y="16937"/>
                </a:moveTo>
                <a:cubicBezTo>
                  <a:pt x="153398" y="16937"/>
                  <a:pt x="16936" y="153399"/>
                  <a:pt x="16936" y="321734"/>
                </a:cubicBezTo>
                <a:cubicBezTo>
                  <a:pt x="16936" y="490069"/>
                  <a:pt x="153398" y="626531"/>
                  <a:pt x="321733" y="626531"/>
                </a:cubicBezTo>
                <a:cubicBezTo>
                  <a:pt x="490068" y="626531"/>
                  <a:pt x="626530" y="490069"/>
                  <a:pt x="626530" y="321734"/>
                </a:cubicBezTo>
                <a:cubicBezTo>
                  <a:pt x="626530" y="153399"/>
                  <a:pt x="490068" y="16937"/>
                  <a:pt x="321733" y="16937"/>
                </a:cubicBezTo>
                <a:close/>
                <a:moveTo>
                  <a:pt x="321734" y="0"/>
                </a:moveTo>
                <a:cubicBezTo>
                  <a:pt x="499423" y="0"/>
                  <a:pt x="643468" y="144045"/>
                  <a:pt x="643468" y="321734"/>
                </a:cubicBezTo>
                <a:cubicBezTo>
                  <a:pt x="643468" y="499423"/>
                  <a:pt x="499423" y="643468"/>
                  <a:pt x="321734" y="643468"/>
                </a:cubicBezTo>
                <a:cubicBezTo>
                  <a:pt x="144045" y="643468"/>
                  <a:pt x="0" y="499423"/>
                  <a:pt x="0" y="321734"/>
                </a:cubicBezTo>
                <a:cubicBezTo>
                  <a:pt x="0" y="144045"/>
                  <a:pt x="144045" y="0"/>
                  <a:pt x="321734" y="0"/>
                </a:cubicBezTo>
                <a:close/>
              </a:path>
            </a:pathLst>
          </a:custGeom>
          <a:solidFill>
            <a:srgbClr val="DD46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" name="내용 개체 틀 4"/>
          <p:cNvSpPr txBox="1">
            <a:spLocks/>
          </p:cNvSpPr>
          <p:nvPr/>
        </p:nvSpPr>
        <p:spPr>
          <a:xfrm>
            <a:off x="4860032" y="3573016"/>
            <a:ext cx="3888432" cy="1656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lnSpc>
                <a:spcPct val="150000"/>
              </a:lnSpc>
              <a:spcBef>
                <a:spcPct val="30000"/>
              </a:spcBef>
            </a:pPr>
            <a:endParaRPr lang="en-US" altLang="ko-KR" sz="2800" dirty="0" smtClean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74788" y="5301208"/>
            <a:ext cx="475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dirty="0">
                <a:hlinkClick r:id="rId3"/>
              </a:rPr>
              <a:t>https://</a:t>
            </a:r>
            <a:r>
              <a:rPr lang="en-US" altLang="ko-KR" sz="2800" smtClean="0">
                <a:hlinkClick r:id="rId3"/>
              </a:rPr>
              <a:t>attendweb.kmu.ac.kr/</a:t>
            </a:r>
            <a:endParaRPr lang="en-US" altLang="ko-KR" sz="2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5021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로그인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ko-KR" altLang="en-US" dirty="0" smtClean="0"/>
              <a:t>◐ 학생 웹 페이지의 첫 화면인 로그인 화면입니다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/>
              <a:t>◐ 계명대학교 </a:t>
            </a:r>
            <a:r>
              <a:rPr lang="en-US" altLang="ko-KR" dirty="0"/>
              <a:t>EDWARD </a:t>
            </a:r>
            <a:r>
              <a:rPr lang="ko-KR" altLang="en-US" dirty="0"/>
              <a:t>포털 계정으로 로그인합니다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◐ 로그인 후 학내 사이트 이용 시 별도 </a:t>
            </a:r>
            <a:r>
              <a:rPr lang="ko-KR" altLang="en-US" dirty="0" err="1"/>
              <a:t>로그인이</a:t>
            </a:r>
            <a:r>
              <a:rPr lang="ko-KR" altLang="en-US" dirty="0"/>
              <a:t> 필요하지 않습니다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◐ </a:t>
            </a:r>
            <a:r>
              <a:rPr lang="en-US" altLang="ko-KR" dirty="0" smtClean="0"/>
              <a:t>IE (</a:t>
            </a:r>
            <a:r>
              <a:rPr lang="ko-KR" altLang="en-US" dirty="0" smtClean="0"/>
              <a:t>인터넷 </a:t>
            </a:r>
            <a:r>
              <a:rPr lang="ko-KR" altLang="en-US" dirty="0" err="1" smtClean="0"/>
              <a:t>익스플로러</a:t>
            </a:r>
            <a:r>
              <a:rPr lang="en-US" altLang="ko-KR" dirty="0" smtClean="0"/>
              <a:t>)</a:t>
            </a:r>
            <a:r>
              <a:rPr lang="ko-KR" altLang="en-US" dirty="0" smtClean="0"/>
              <a:t>는  </a:t>
            </a:r>
            <a:r>
              <a:rPr lang="en-US" altLang="ko-KR" dirty="0" smtClean="0"/>
              <a:t> </a:t>
            </a:r>
            <a:r>
              <a:rPr lang="ko-KR" altLang="en-US" dirty="0" smtClean="0"/>
              <a:t>버전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부터</a:t>
            </a:r>
            <a:r>
              <a:rPr lang="ko-KR" altLang="en-US" dirty="0" smtClean="0"/>
              <a:t> 동작합니다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이전 버전인 </a:t>
            </a:r>
            <a:r>
              <a:rPr lang="en-US" altLang="ko-KR" dirty="0" smtClean="0"/>
              <a:t>9</a:t>
            </a:r>
            <a:r>
              <a:rPr lang="ko-KR" altLang="en-US" dirty="0" smtClean="0"/>
              <a:t>이하의 버전에서는 동작하지 않습니다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◐ </a:t>
            </a:r>
            <a:r>
              <a:rPr lang="en-US" altLang="ko-KR" dirty="0" smtClean="0"/>
              <a:t>IE </a:t>
            </a:r>
            <a:r>
              <a:rPr lang="ko-KR" altLang="en-US" dirty="0" smtClean="0"/>
              <a:t>버전 업그레이드가 불가능한 경우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크롬 </a:t>
            </a:r>
            <a:r>
              <a:rPr lang="en-US" altLang="ko-KR" dirty="0" smtClean="0"/>
              <a:t>Chrome’</a:t>
            </a:r>
            <a:r>
              <a:rPr lang="ko-KR" altLang="en-US" dirty="0" smtClean="0"/>
              <a:t>을 다운받아 사용해 주세요</a:t>
            </a:r>
            <a:r>
              <a:rPr lang="en-US" altLang="ko-KR" dirty="0" smtClean="0"/>
              <a:t>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424" y="1916832"/>
            <a:ext cx="5080064" cy="4092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학생상세정보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◐ </a:t>
            </a:r>
            <a:r>
              <a:rPr lang="ko-KR" altLang="en-US" dirty="0" err="1" smtClean="0"/>
              <a:t>로그인에</a:t>
            </a:r>
            <a:r>
              <a:rPr lang="ko-KR" altLang="en-US" dirty="0" smtClean="0"/>
              <a:t> 성공하면 학생상세정보가 보여집니다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◐ 로그인한 학생의 이름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학번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상태 등 간단한 정보가   보여집니다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◐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학생상세정보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메뉴를 선택해도 해당 화면을 볼 수 있습니다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1026" name="Picture 2" descr="D:\Web 전자출결\안내문\Web 안내문\통합\학생 캡쳐\학생메인.PN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988840"/>
            <a:ext cx="5400000" cy="43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과목별 출석현황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◐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과목별 출석현황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에서       과목명을 선택한 화면입니다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◐ 해당 과목의 정보 및 자신의 출석상태 확인이 가능합니다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1916832"/>
            <a:ext cx="5508104" cy="3736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21201" y="2402237"/>
            <a:ext cx="4394630" cy="2187226"/>
          </a:xfrm>
        </p:spPr>
        <p:txBody>
          <a:bodyPr>
            <a:noAutofit/>
          </a:bodyPr>
          <a:lstStyle/>
          <a:p>
            <a:pPr algn="ctr"/>
            <a:r>
              <a:rPr lang="ko-KR" altLang="en-US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</a:t>
            </a:r>
            <a:r>
              <a:rPr lang="en-US" altLang="ko-KR" sz="40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algn="ctr"/>
            <a:r>
              <a:rPr lang="ko-KR" altLang="en-US" sz="3200" dirty="0"/>
              <a:t>교무처</a:t>
            </a:r>
            <a:r>
              <a:rPr lang="en-US" altLang="ko-KR" sz="3200" dirty="0"/>
              <a:t>(580-6069)</a:t>
            </a:r>
            <a:endParaRPr lang="ko-KR" sz="3200" dirty="0"/>
          </a:p>
        </p:txBody>
      </p:sp>
    </p:spTree>
    <p:extLst>
      <p:ext uri="{BB962C8B-B14F-4D97-AF65-F5344CB8AC3E}">
        <p14:creationId xmlns:p14="http://schemas.microsoft.com/office/powerpoint/2010/main" val="23175021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전자출결-웹페이지-메뉴얼_휴보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lcome to PowerPoint_TP102923943" id="{B7BD5452-C074-4907-9B99-F9409E699835}" vid="{0936D03B-FA15-4A45-B128-C663FDDCABB4}"/>
    </a:ext>
  </a:extLst>
</a:theme>
</file>

<file path=ppt/theme/theme2.xml><?xml version="1.0" encoding="utf-8"?>
<a:theme xmlns:a="http://schemas.openxmlformats.org/drawingml/2006/main" name="1_WelcomeDoc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lcome to PowerPoint_TP102923943" id="{B7BD5452-C074-4907-9B99-F9409E699835}" vid="{0936D03B-FA15-4A45-B128-C663FDDCABB4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전자출결-웹페이지-메뉴얼_휴보강</Template>
  <TotalTime>432</TotalTime>
  <Words>162</Words>
  <Application>Microsoft Office PowerPoint</Application>
  <PresentationFormat>화면 슬라이드 쇼(4:3)</PresentationFormat>
  <Paragraphs>23</Paragraphs>
  <Slides>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6</vt:i4>
      </vt:variant>
    </vt:vector>
  </HeadingPairs>
  <TitlesOfParts>
    <vt:vector size="15" baseType="lpstr">
      <vt:lpstr>HY수평선M</vt:lpstr>
      <vt:lpstr>HY헤드라인M</vt:lpstr>
      <vt:lpstr>맑은 고딕</vt:lpstr>
      <vt:lpstr>한컴 솔잎 B</vt:lpstr>
      <vt:lpstr>Arial</vt:lpstr>
      <vt:lpstr>Segoe UI</vt:lpstr>
      <vt:lpstr>Segoe UI Light</vt:lpstr>
      <vt:lpstr>전자출결-웹페이지-메뉴얼_휴보강</vt:lpstr>
      <vt:lpstr>1_WelcomeDoc</vt:lpstr>
      <vt:lpstr>PowerPoint 프레젠테이션</vt:lpstr>
      <vt:lpstr>PowerPoint 프레젠테이션</vt:lpstr>
      <vt:lpstr>로그인</vt:lpstr>
      <vt:lpstr>학생상세정보</vt:lpstr>
      <vt:lpstr>과목별 출석현황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웹 페이지 안내문</dc:title>
  <dc:creator>Jeong</dc:creator>
  <cp:lastModifiedBy>kmu</cp:lastModifiedBy>
  <cp:revision>125</cp:revision>
  <dcterms:created xsi:type="dcterms:W3CDTF">2015-08-17T07:59:43Z</dcterms:created>
  <dcterms:modified xsi:type="dcterms:W3CDTF">2018-02-21T05:51:38Z</dcterms:modified>
</cp:coreProperties>
</file>